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99" r:id="rId2"/>
    <p:sldId id="383" r:id="rId3"/>
    <p:sldId id="379" r:id="rId4"/>
    <p:sldId id="380" r:id="rId5"/>
    <p:sldId id="384" r:id="rId6"/>
    <p:sldId id="386" r:id="rId7"/>
    <p:sldId id="387" r:id="rId8"/>
    <p:sldId id="390" r:id="rId9"/>
    <p:sldId id="388" r:id="rId10"/>
    <p:sldId id="391" r:id="rId11"/>
    <p:sldId id="393" r:id="rId12"/>
    <p:sldId id="394" r:id="rId13"/>
    <p:sldId id="395" r:id="rId14"/>
    <p:sldId id="448" r:id="rId15"/>
    <p:sldId id="411" r:id="rId16"/>
    <p:sldId id="412" r:id="rId17"/>
    <p:sldId id="358" r:id="rId18"/>
    <p:sldId id="414" r:id="rId19"/>
    <p:sldId id="413" r:id="rId20"/>
    <p:sldId id="415" r:id="rId21"/>
    <p:sldId id="417" r:id="rId22"/>
    <p:sldId id="416" r:id="rId23"/>
    <p:sldId id="419" r:id="rId24"/>
    <p:sldId id="418" r:id="rId25"/>
    <p:sldId id="449" r:id="rId26"/>
    <p:sldId id="420" r:id="rId27"/>
    <p:sldId id="422" r:id="rId28"/>
    <p:sldId id="421" r:id="rId29"/>
    <p:sldId id="425" r:id="rId30"/>
    <p:sldId id="423" r:id="rId31"/>
    <p:sldId id="426" r:id="rId32"/>
    <p:sldId id="424" r:id="rId33"/>
    <p:sldId id="427" r:id="rId34"/>
    <p:sldId id="428" r:id="rId35"/>
    <p:sldId id="429" r:id="rId36"/>
    <p:sldId id="430" r:id="rId37"/>
    <p:sldId id="431" r:id="rId38"/>
    <p:sldId id="432" r:id="rId39"/>
    <p:sldId id="434" r:id="rId40"/>
    <p:sldId id="435" r:id="rId41"/>
    <p:sldId id="436" r:id="rId42"/>
    <p:sldId id="437" r:id="rId43"/>
    <p:sldId id="438" r:id="rId44"/>
    <p:sldId id="439" r:id="rId45"/>
    <p:sldId id="440" r:id="rId46"/>
    <p:sldId id="441" r:id="rId47"/>
    <p:sldId id="450" r:id="rId48"/>
    <p:sldId id="442" r:id="rId49"/>
    <p:sldId id="443" r:id="rId50"/>
    <p:sldId id="444" r:id="rId51"/>
    <p:sldId id="445" r:id="rId52"/>
    <p:sldId id="446" r:id="rId53"/>
    <p:sldId id="447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28-6-2012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53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D008-5905-45BF-A04E-52D6BBA6CE44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97E71-61E3-4730-882E-4748A17C3E5B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6545-709E-4817-81E8-60BBA360A531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E857-054B-4D92-A475-B2794E6C809C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C8F6-711A-4112-91AE-081FF477F915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8AF-F5C8-405F-AC37-72648468BCD5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1EB0F-EB90-476E-A58A-36C1D8F40FCF}" type="datetime1">
              <a:rPr lang="nl-NL" smtClean="0"/>
              <a:t>28-6-2012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D3856-CB05-4783-BE3D-715EB86DC85E}" type="datetime1">
              <a:rPr lang="nl-NL" smtClean="0"/>
              <a:t>28-6-2012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163B-F9FF-4158-915B-0EA2DCA87EA6}" type="datetime1">
              <a:rPr lang="nl-NL" smtClean="0"/>
              <a:t>28-6-2012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AC5-9B4B-4189-B6F9-5333E94C3513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854D-0966-4076-9B2C-51BB8CFA1AB3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B6E8-28C7-41A2-9094-4A10F8C60DF2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1, hoofdstuk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9</a:t>
            </a:r>
          </a:p>
          <a:p>
            <a:endParaRPr lang="nl-NL" dirty="0" smtClean="0"/>
          </a:p>
          <a:p>
            <a:r>
              <a:rPr lang="nl-NL" dirty="0" smtClean="0"/>
              <a:t>Het eerste bijbod </a:t>
            </a:r>
            <a:endParaRPr lang="nl-NL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785926"/>
            <a:ext cx="2162184" cy="274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AH932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Een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bijzonder geval:	1SA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15 – 17 punten	</a:t>
            </a:r>
            <a:r>
              <a:rPr lang="nl-NL" sz="4000" b="1" dirty="0" err="1" smtClean="0">
                <a:latin typeface="Arial" pitchFamily="34" charset="0"/>
                <a:cs typeface="Arial" pitchFamily="34" charset="0"/>
              </a:rPr>
              <a:t>én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een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evenwichtige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verdeling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(4-3-3-3, 4-4-3-2 of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-3-3-2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1SA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1711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6000" b="1" dirty="0" smtClean="0">
                <a:latin typeface="Arial" pitchFamily="34" charset="0"/>
                <a:cs typeface="Arial" pitchFamily="34" charset="0"/>
              </a:rPr>
              <a:t>Samen bieden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	 	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Het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openingsbod  (13 – 19 punten)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Eén in je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langste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kleur	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Dus 1</a:t>
            </a:r>
            <a:r>
              <a:rPr lang="nl-NL" sz="4000" b="1" dirty="0" smtClean="0">
                <a:latin typeface="Arial"/>
                <a:cs typeface="Arial"/>
              </a:rPr>
              <a:t>♣,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,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of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.</a:t>
            </a: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?	 	 			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1SA	 	 			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1SA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1SA	 	 		3SA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1SA	 	 		3SA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AB86</a:t>
            </a:r>
            <a:endParaRPr lang="nl-NL" sz="4000" dirty="0"/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4789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6000" b="1" dirty="0" smtClean="0">
                <a:latin typeface="Arial" pitchFamily="34" charset="0"/>
                <a:cs typeface="Arial" pitchFamily="34" charset="0"/>
              </a:rPr>
              <a:t>Het eerste bijbod</a:t>
            </a:r>
            <a:endParaRPr lang="nl-NL" sz="6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6000" b="1" dirty="0" smtClean="0">
                <a:latin typeface="Arial" pitchFamily="34" charset="0"/>
                <a:cs typeface="Arial" pitchFamily="34" charset="0"/>
              </a:rPr>
              <a:t>(met steun)</a:t>
            </a:r>
            <a:endParaRPr lang="nl-NL" sz="6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 ?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B7642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?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pas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pas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A4</a:t>
            </a:r>
            <a:endParaRPr lang="nl-NL" sz="400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32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A9864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A9864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 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/>
                <a:cs typeface="Arial"/>
              </a:rPr>
              <a:t>pas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(6-7)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V543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/>
                <a:cs typeface="Arial"/>
              </a:rPr>
              <a:t>986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 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B7642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(8-9)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 ?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/>
                <a:cs typeface="Arial"/>
              </a:rPr>
              <a:t>976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 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(10-11)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/>
                <a:cs typeface="Arial"/>
              </a:rPr>
              <a:t>A3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/>
                <a:cs typeface="Arial"/>
              </a:rPr>
              <a:t>976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(10-11)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V8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(10-11)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pas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V8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(10-11)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A9864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H8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(10-11)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A9864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H8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4789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6000" b="1" dirty="0" smtClean="0">
                <a:latin typeface="Arial" pitchFamily="34" charset="0"/>
                <a:cs typeface="Arial" pitchFamily="34" charset="0"/>
              </a:rPr>
              <a:t>Het eerste bijbod</a:t>
            </a:r>
          </a:p>
          <a:p>
            <a:pPr algn="ctr"/>
            <a:r>
              <a:rPr lang="nl-NL" sz="6000" b="1" dirty="0" smtClean="0">
                <a:latin typeface="Arial" pitchFamily="34" charset="0"/>
                <a:cs typeface="Arial" pitchFamily="34" charset="0"/>
              </a:rPr>
              <a:t>(zonder steun)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 ?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   1SA (6-9)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Het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openingsbod  (13 – 19 punten)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laagste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van meerdere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vierkaart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en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Dus 1</a:t>
            </a:r>
            <a:r>
              <a:rPr lang="nl-NL" sz="4000" b="1" dirty="0" smtClean="0">
                <a:latin typeface="Arial"/>
                <a:cs typeface="Arial"/>
              </a:rPr>
              <a:t>♣,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of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.</a:t>
            </a: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   1SA 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   1SA 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pas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   1SA (6-9)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AH5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   1SA (6-9)</a:t>
            </a:r>
          </a:p>
          <a:p>
            <a:r>
              <a:rPr lang="nl-NL" sz="4000" b="1" smtClean="0">
                <a:latin typeface="Arial" pitchFamily="34" charset="0"/>
                <a:cs typeface="Arial" pitchFamily="34" charset="0"/>
              </a:rPr>
              <a:t> 3SA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AH5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V753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?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V753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Het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openingsbod  (13 – 19 punten)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Van twee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vijfkaart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en de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hoogste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Dus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,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of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.</a:t>
            </a: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AH932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1173</Words>
  <Application>Microsoft Office PowerPoint</Application>
  <PresentationFormat>Diavoorstelling (4:3)</PresentationFormat>
  <Paragraphs>645</Paragraphs>
  <Slides>53</Slides>
  <Notes>52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4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  <vt:lpstr>Dia 34</vt:lpstr>
      <vt:lpstr>Dia 35</vt:lpstr>
      <vt:lpstr>Dia 36</vt:lpstr>
      <vt:lpstr>Dia 37</vt:lpstr>
      <vt:lpstr>Dia 38</vt:lpstr>
      <vt:lpstr>Dia 39</vt:lpstr>
      <vt:lpstr>Dia 40</vt:lpstr>
      <vt:lpstr>Dia 41</vt:lpstr>
      <vt:lpstr>Dia 42</vt:lpstr>
      <vt:lpstr>Dia 43</vt:lpstr>
      <vt:lpstr>Dia 44</vt:lpstr>
      <vt:lpstr>Dia 45</vt:lpstr>
      <vt:lpstr>Dia 46</vt:lpstr>
      <vt:lpstr>Dia 47</vt:lpstr>
      <vt:lpstr>Dia 48</vt:lpstr>
      <vt:lpstr>Dia 49</vt:lpstr>
      <vt:lpstr>Dia 50</vt:lpstr>
      <vt:lpstr>Dia 51</vt:lpstr>
      <vt:lpstr>Dia 52</vt:lpstr>
      <vt:lpstr>Dia 53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107</cp:revision>
  <dcterms:created xsi:type="dcterms:W3CDTF">2011-10-02T20:56:15Z</dcterms:created>
  <dcterms:modified xsi:type="dcterms:W3CDTF">2012-06-28T10:58:57Z</dcterms:modified>
</cp:coreProperties>
</file>